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713B81-E4D5-0F78-F6A6-3D545B20BE5A}" name="Alon Friedman" initials="AF" userId="S::al642234@dal.ca::6ef7f9ff-8b55-4386-b63c-8a3140bddd40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FF"/>
    <a:srgbClr val="66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7" autoAdjust="0"/>
    <p:restoredTop sz="96247" autoAdjust="0"/>
  </p:normalViewPr>
  <p:slideViewPr>
    <p:cSldViewPr snapToGrid="0" snapToObjects="1">
      <p:cViewPr>
        <p:scale>
          <a:sx n="100" d="100"/>
          <a:sy n="100" d="100"/>
        </p:scale>
        <p:origin x="2652" y="-64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8/10/relationships/authors" Target="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9E68AF-D436-45B7-9D7B-7D787C1C2BA6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3BFD83-FA20-419C-BB9A-676A13774A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3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47695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70051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55324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0472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8269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966995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227569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79422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80846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678203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146651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63CB9-A693-CA42-9056-EA714E1C6B92}" type="datetimeFigureOut">
              <a:rPr lang="en-IL" smtClean="0"/>
              <a:t>12/21/2023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57A21-EC92-904D-9A4E-5E9878D0D10B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69377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9.emf"/><Relationship Id="rId18" Type="http://schemas.openxmlformats.org/officeDocument/2006/relationships/oleObject" Target="../embeddings/oleObject9.bin"/><Relationship Id="rId3" Type="http://schemas.openxmlformats.org/officeDocument/2006/relationships/image" Target="../media/image4.emf"/><Relationship Id="rId7" Type="http://schemas.openxmlformats.org/officeDocument/2006/relationships/image" Target="../media/image6.emf"/><Relationship Id="rId12" Type="http://schemas.openxmlformats.org/officeDocument/2006/relationships/oleObject" Target="../embeddings/oleObject6.bin"/><Relationship Id="rId17" Type="http://schemas.openxmlformats.org/officeDocument/2006/relationships/image" Target="../media/image11.e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8.emf"/><Relationship Id="rId5" Type="http://schemas.openxmlformats.org/officeDocument/2006/relationships/image" Target="../media/image5.emf"/><Relationship Id="rId15" Type="http://schemas.openxmlformats.org/officeDocument/2006/relationships/image" Target="../media/image10.emf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12.e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7.emf"/><Relationship Id="rId14" Type="http://schemas.openxmlformats.org/officeDocument/2006/relationships/oleObject" Target="../embeddings/oleObject7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A8298-4D43-962E-AD9F-5E8C48ECD74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706E99-884F-957C-EC72-66816A79AA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Object 3">
            <a:hlinkClick r:id="" action="ppaction://ole?verb=0"/>
            <a:extLst>
              <a:ext uri="{FF2B5EF4-FFF2-40B4-BE49-F238E27FC236}">
                <a16:creationId xmlns:a16="http://schemas.microsoft.com/office/drawing/2014/main" id="{C3BE23EB-9B54-A76F-D4B9-9048E4B5CE9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000611"/>
              </p:ext>
            </p:extLst>
          </p:nvPr>
        </p:nvGraphicFramePr>
        <p:xfrm>
          <a:off x="0" y="0"/>
          <a:ext cx="6858000" cy="990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r:id="rId2" imgW="3428925" imgH="4953058" progId="PowerPoint.Show.12">
                  <p:embed/>
                </p:oleObj>
              </mc:Choice>
              <mc:Fallback>
                <p:oleObj name="Presentation" r:id="rId2" imgW="3428925" imgH="4953058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6858000" cy="990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8377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4F0AE-E3DA-0579-9852-9A1FDA1B6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8C5C55-60D6-AC9B-C8FA-C2DF6CFDA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6A8466-33E4-A0F7-6DA2-7AE3433BC2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616" y="0"/>
            <a:ext cx="5569079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93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71E5C-40F6-A20D-4B7B-A65ECEF55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1867-E2BA-9022-C89F-99F8BECCD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C27FB4-8F63-B43D-B91B-737CD0880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90" y="0"/>
            <a:ext cx="557082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02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B0154D5-C9CC-7527-DE34-24456B7A82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119459"/>
              </p:ext>
            </p:extLst>
          </p:nvPr>
        </p:nvGraphicFramePr>
        <p:xfrm>
          <a:off x="1698353" y="5921783"/>
          <a:ext cx="3521075" cy="2900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9" r:id="rId2" imgW="3521767" imgH="2899960" progId="Prism9.Document">
                  <p:embed/>
                </p:oleObj>
              </mc:Choice>
              <mc:Fallback>
                <p:oleObj name="Prism 9" r:id="rId2" imgW="3521767" imgH="2899960" progId="Prism9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8353" y="5921783"/>
                        <a:ext cx="3521075" cy="29003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0A546AD-FEAE-A518-CCB5-256A5D8D83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2377820"/>
              </p:ext>
            </p:extLst>
          </p:nvPr>
        </p:nvGraphicFramePr>
        <p:xfrm>
          <a:off x="4821466" y="5946835"/>
          <a:ext cx="2201863" cy="2951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9" r:id="rId4" imgW="2201510" imgH="2951823" progId="Prism9.Document">
                  <p:embed/>
                </p:oleObj>
              </mc:Choice>
              <mc:Fallback>
                <p:oleObj name="Prism 9" r:id="rId4" imgW="2201510" imgH="2951823" progId="Prism9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21466" y="5946835"/>
                        <a:ext cx="2201863" cy="2951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6254E61-E104-0047-F9E1-DCBDB44F83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3006591"/>
              </p:ext>
            </p:extLst>
          </p:nvPr>
        </p:nvGraphicFramePr>
        <p:xfrm>
          <a:off x="-56930" y="5898830"/>
          <a:ext cx="2170113" cy="2951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9" r:id="rId6" imgW="2169458" imgH="2951823" progId="Prism9.Document">
                  <p:embed/>
                </p:oleObj>
              </mc:Choice>
              <mc:Fallback>
                <p:oleObj name="Prism 9" r:id="rId6" imgW="2169458" imgH="2951823" progId="Prism9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56930" y="5898830"/>
                        <a:ext cx="2170113" cy="2951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A35336ED-3F43-51DE-7E97-CA4D09751613}"/>
              </a:ext>
            </a:extLst>
          </p:cNvPr>
          <p:cNvGrpSpPr/>
          <p:nvPr/>
        </p:nvGrpSpPr>
        <p:grpSpPr>
          <a:xfrm>
            <a:off x="97822" y="237337"/>
            <a:ext cx="2724211" cy="2055636"/>
            <a:chOff x="229016" y="448230"/>
            <a:chExt cx="3285784" cy="2479388"/>
          </a:xfrm>
        </p:grpSpPr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51395407-1A7C-23CB-CEAB-227F9E1A80A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59047700"/>
                </p:ext>
              </p:extLst>
            </p:nvPr>
          </p:nvGraphicFramePr>
          <p:xfrm>
            <a:off x="229016" y="641618"/>
            <a:ext cx="3285784" cy="2286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8" imgW="3860295" imgH="2689630" progId="Prism9.Document">
                    <p:embed/>
                  </p:oleObj>
                </mc:Choice>
                <mc:Fallback>
                  <p:oleObj name="Prism 9" r:id="rId8" imgW="3860295" imgH="2689630" progId="Prism9.Document">
                    <p:embed/>
                    <p:pic>
                      <p:nvPicPr>
                        <p:cNvPr id="2" name="Object 1">
                          <a:extLst>
                            <a:ext uri="{FF2B5EF4-FFF2-40B4-BE49-F238E27FC236}">
                              <a16:creationId xmlns:a16="http://schemas.microsoft.com/office/drawing/2014/main" id="{C0BC6DAC-6350-7041-EA47-60614E3CC30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9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229016" y="641618"/>
                          <a:ext cx="3285784" cy="2286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D573546-33F9-C59F-4C86-CF35EB45A131}"/>
                </a:ext>
              </a:extLst>
            </p:cNvPr>
            <p:cNvSpPr txBox="1"/>
            <p:nvPr/>
          </p:nvSpPr>
          <p:spPr>
            <a:xfrm>
              <a:off x="325736" y="448230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Age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016CC9-66A5-D927-AA31-FF1353AE6A67}"/>
              </a:ext>
            </a:extLst>
          </p:cNvPr>
          <p:cNvGrpSpPr/>
          <p:nvPr/>
        </p:nvGrpSpPr>
        <p:grpSpPr>
          <a:xfrm>
            <a:off x="114318" y="2134682"/>
            <a:ext cx="2723280" cy="1990990"/>
            <a:chOff x="-104313" y="2731540"/>
            <a:chExt cx="3284662" cy="2401416"/>
          </a:xfrm>
        </p:grpSpPr>
        <p:graphicFrame>
          <p:nvGraphicFramePr>
            <p:cNvPr id="11" name="Object 10">
              <a:extLst>
                <a:ext uri="{FF2B5EF4-FFF2-40B4-BE49-F238E27FC236}">
                  <a16:creationId xmlns:a16="http://schemas.microsoft.com/office/drawing/2014/main" id="{57F9CA83-4386-B65F-77D6-11EA404393C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934884038"/>
                </p:ext>
              </p:extLst>
            </p:nvPr>
          </p:nvGraphicFramePr>
          <p:xfrm>
            <a:off x="-104313" y="2846956"/>
            <a:ext cx="3284662" cy="2286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10" imgW="3860295" imgH="2689630" progId="Prism9.Document">
                    <p:embed/>
                  </p:oleObj>
                </mc:Choice>
                <mc:Fallback>
                  <p:oleObj name="Prism 9" r:id="rId10" imgW="3860295" imgH="2689630" progId="Prism9.Document">
                    <p:embed/>
                    <p:pic>
                      <p:nvPicPr>
                        <p:cNvPr id="5" name="Object 4">
                          <a:extLst>
                            <a:ext uri="{FF2B5EF4-FFF2-40B4-BE49-F238E27FC236}">
                              <a16:creationId xmlns:a16="http://schemas.microsoft.com/office/drawing/2014/main" id="{99E431B2-472E-C5AA-C21A-7A7EF4150FF8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-104313" y="2846956"/>
                          <a:ext cx="3284662" cy="2286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5B4FB55-6BF3-0028-622E-0A18DF0813B0}"/>
                </a:ext>
              </a:extLst>
            </p:cNvPr>
            <p:cNvSpPr txBox="1"/>
            <p:nvPr/>
          </p:nvSpPr>
          <p:spPr>
            <a:xfrm>
              <a:off x="54289" y="2731540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 Age of onset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FA0E20-E1F6-E8FE-8A84-39396FFB521F}"/>
              </a:ext>
            </a:extLst>
          </p:cNvPr>
          <p:cNvGrpSpPr/>
          <p:nvPr/>
        </p:nvGrpSpPr>
        <p:grpSpPr>
          <a:xfrm>
            <a:off x="2765610" y="2332718"/>
            <a:ext cx="2723281" cy="2063300"/>
            <a:chOff x="3189288" y="2846956"/>
            <a:chExt cx="3284662" cy="2488632"/>
          </a:xfrm>
        </p:grpSpPr>
        <p:graphicFrame>
          <p:nvGraphicFramePr>
            <p:cNvPr id="14" name="Object 13">
              <a:extLst>
                <a:ext uri="{FF2B5EF4-FFF2-40B4-BE49-F238E27FC236}">
                  <a16:creationId xmlns:a16="http://schemas.microsoft.com/office/drawing/2014/main" id="{42C9E20C-7390-2ADA-002B-7FDC68C15B5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399800147"/>
                </p:ext>
              </p:extLst>
            </p:nvPr>
          </p:nvGraphicFramePr>
          <p:xfrm>
            <a:off x="3189288" y="3049588"/>
            <a:ext cx="3284662" cy="2286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12" imgW="3860295" imgH="2689630" progId="Prism9.Document">
                    <p:embed/>
                  </p:oleObj>
                </mc:Choice>
                <mc:Fallback>
                  <p:oleObj name="Prism 9" r:id="rId12" imgW="3860295" imgH="2689630" progId="Prism9.Document">
                    <p:embed/>
                    <p:pic>
                      <p:nvPicPr>
                        <p:cNvPr id="8" name="Object 7">
                          <a:extLst>
                            <a:ext uri="{FF2B5EF4-FFF2-40B4-BE49-F238E27FC236}">
                              <a16:creationId xmlns:a16="http://schemas.microsoft.com/office/drawing/2014/main" id="{DF7EF3C6-098B-C76B-7138-609F0F2EB027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3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189288" y="3049588"/>
                          <a:ext cx="3284662" cy="22860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A2263-947A-B690-A02D-514844428DE2}"/>
                </a:ext>
              </a:extLst>
            </p:cNvPr>
            <p:cNvSpPr txBox="1"/>
            <p:nvPr/>
          </p:nvSpPr>
          <p:spPr>
            <a:xfrm>
              <a:off x="3250612" y="2846956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 Years of epilepsy 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C472208-7CE0-ABD1-9F97-6F07F7D80D85}"/>
              </a:ext>
            </a:extLst>
          </p:cNvPr>
          <p:cNvGrpSpPr/>
          <p:nvPr/>
        </p:nvGrpSpPr>
        <p:grpSpPr>
          <a:xfrm>
            <a:off x="2667017" y="166695"/>
            <a:ext cx="1703197" cy="2274359"/>
            <a:chOff x="3511866" y="234873"/>
            <a:chExt cx="2054297" cy="2834041"/>
          </a:xfrm>
        </p:grpSpPr>
        <p:graphicFrame>
          <p:nvGraphicFramePr>
            <p:cNvPr id="17" name="Object 16">
              <a:extLst>
                <a:ext uri="{FF2B5EF4-FFF2-40B4-BE49-F238E27FC236}">
                  <a16:creationId xmlns:a16="http://schemas.microsoft.com/office/drawing/2014/main" id="{3BC776DA-4743-7B16-87FE-28AB0A445A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37798739"/>
                </p:ext>
              </p:extLst>
            </p:nvPr>
          </p:nvGraphicFramePr>
          <p:xfrm>
            <a:off x="3511866" y="325714"/>
            <a:ext cx="2054297" cy="27432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14" imgW="2024683" imgH="2704757" progId="Prism9.Document">
                    <p:embed/>
                  </p:oleObj>
                </mc:Choice>
                <mc:Fallback>
                  <p:oleObj name="Prism 9" r:id="rId14" imgW="2024683" imgH="2704757" progId="Prism9.Document">
                    <p:embed/>
                    <p:pic>
                      <p:nvPicPr>
                        <p:cNvPr id="10" name="Object 9">
                          <a:extLst>
                            <a:ext uri="{FF2B5EF4-FFF2-40B4-BE49-F238E27FC236}">
                              <a16:creationId xmlns:a16="http://schemas.microsoft.com/office/drawing/2014/main" id="{13DC3CF5-84AE-5C44-42D1-0C6BAAB801B5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5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511866" y="325714"/>
                          <a:ext cx="2054297" cy="2743200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15BC299-F499-46FA-31ED-5D53C3C4F93F}"/>
                </a:ext>
              </a:extLst>
            </p:cNvPr>
            <p:cNvSpPr txBox="1"/>
            <p:nvPr/>
          </p:nvSpPr>
          <p:spPr>
            <a:xfrm>
              <a:off x="3606212" y="234873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 Gender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E77526B-CA4B-8FEC-6C46-FB97608110B1}"/>
              </a:ext>
            </a:extLst>
          </p:cNvPr>
          <p:cNvGrpSpPr>
            <a:grpSpLocks noChangeAspect="1"/>
          </p:cNvGrpSpPr>
          <p:nvPr/>
        </p:nvGrpSpPr>
        <p:grpSpPr>
          <a:xfrm>
            <a:off x="195076" y="4131556"/>
            <a:ext cx="2529702" cy="1895300"/>
            <a:chOff x="-84225" y="5561763"/>
            <a:chExt cx="3757825" cy="2815432"/>
          </a:xfrm>
        </p:grpSpPr>
        <p:graphicFrame>
          <p:nvGraphicFramePr>
            <p:cNvPr id="20" name="Object 19">
              <a:extLst>
                <a:ext uri="{FF2B5EF4-FFF2-40B4-BE49-F238E27FC236}">
                  <a16:creationId xmlns:a16="http://schemas.microsoft.com/office/drawing/2014/main" id="{E72DF592-FFCB-3410-A5FE-62E61B80177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639284"/>
                </p:ext>
              </p:extLst>
            </p:nvPr>
          </p:nvGraphicFramePr>
          <p:xfrm>
            <a:off x="-84225" y="5753197"/>
            <a:ext cx="3757825" cy="262399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16" imgW="3855613" imgH="2689630" progId="Prism9.Document">
                    <p:embed/>
                  </p:oleObj>
                </mc:Choice>
                <mc:Fallback>
                  <p:oleObj name="Prism 9" r:id="rId16" imgW="3855613" imgH="2689630" progId="Prism9.Document">
                    <p:embed/>
                    <p:pic>
                      <p:nvPicPr>
                        <p:cNvPr id="3" name="Object 2">
                          <a:extLst>
                            <a:ext uri="{FF2B5EF4-FFF2-40B4-BE49-F238E27FC236}">
                              <a16:creationId xmlns:a16="http://schemas.microsoft.com/office/drawing/2014/main" id="{8B48F64B-43EF-6062-60E6-C7AC06BD5494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7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-84225" y="5753197"/>
                          <a:ext cx="3757825" cy="2623998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93EA222-DD71-B2B0-CEFF-1442BBB1264A}"/>
                </a:ext>
              </a:extLst>
            </p:cNvPr>
            <p:cNvSpPr txBox="1"/>
            <p:nvPr/>
          </p:nvSpPr>
          <p:spPr>
            <a:xfrm>
              <a:off x="119188" y="5561763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 Seizure frequency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E318219-92D0-348E-CD93-7E7682640BE1}"/>
              </a:ext>
            </a:extLst>
          </p:cNvPr>
          <p:cNvGrpSpPr>
            <a:grpSpLocks noChangeAspect="1"/>
          </p:cNvGrpSpPr>
          <p:nvPr/>
        </p:nvGrpSpPr>
        <p:grpSpPr>
          <a:xfrm>
            <a:off x="2756548" y="4174581"/>
            <a:ext cx="1729461" cy="2178219"/>
            <a:chOff x="3201493" y="5977957"/>
            <a:chExt cx="3036138" cy="3823950"/>
          </a:xfrm>
        </p:grpSpPr>
        <p:graphicFrame>
          <p:nvGraphicFramePr>
            <p:cNvPr id="23" name="Object 22">
              <a:extLst>
                <a:ext uri="{FF2B5EF4-FFF2-40B4-BE49-F238E27FC236}">
                  <a16:creationId xmlns:a16="http://schemas.microsoft.com/office/drawing/2014/main" id="{FBDCD93F-0D1E-F9DC-0B95-EF3F030AC23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2731128"/>
                </p:ext>
              </p:extLst>
            </p:nvPr>
          </p:nvGraphicFramePr>
          <p:xfrm>
            <a:off x="3201493" y="6061036"/>
            <a:ext cx="3036138" cy="374087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Prism 9" r:id="rId18" imgW="2024683" imgH="2498749" progId="Prism9.Document">
                    <p:embed/>
                  </p:oleObj>
                </mc:Choice>
                <mc:Fallback>
                  <p:oleObj name="Prism 9" r:id="rId18" imgW="2024683" imgH="2498749" progId="Prism9.Document">
                    <p:embed/>
                    <p:pic>
                      <p:nvPicPr>
                        <p:cNvPr id="13" name="Object 12">
                          <a:extLst>
                            <a:ext uri="{FF2B5EF4-FFF2-40B4-BE49-F238E27FC236}">
                              <a16:creationId xmlns:a16="http://schemas.microsoft.com/office/drawing/2014/main" id="{0A4B9B58-613B-F78B-B334-00E455BA303A}"/>
                            </a:ext>
                          </a:extLst>
                        </p:cNvPr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9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201493" y="6061036"/>
                          <a:ext cx="3036138" cy="3740871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F5179AC-6D8D-F510-ACB5-65D73031D690}"/>
                </a:ext>
              </a:extLst>
            </p:cNvPr>
            <p:cNvSpPr txBox="1"/>
            <p:nvPr/>
          </p:nvSpPr>
          <p:spPr>
            <a:xfrm>
              <a:off x="3501817" y="5977957"/>
              <a:ext cx="178965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 Medication</a:t>
              </a:r>
              <a:endParaRPr lang="en-IL" sz="9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9677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F555985-BD84-534D-0557-45C89880E6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9233133"/>
              </p:ext>
            </p:extLst>
          </p:nvPr>
        </p:nvGraphicFramePr>
        <p:xfrm>
          <a:off x="0" y="2976214"/>
          <a:ext cx="2876550" cy="287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9" r:id="rId2" imgW="2876764" imgH="2872589" progId="Prism9.Document">
                  <p:embed/>
                </p:oleObj>
              </mc:Choice>
              <mc:Fallback>
                <p:oleObj name="Prism 9" r:id="rId2" imgW="2876764" imgH="2872589" progId="Prism9.Document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96254E61-E104-0047-F9E1-DCBDB44F83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2976214"/>
                        <a:ext cx="2876550" cy="287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249E7B6-24C5-15C1-64EA-3058F67CCA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1369606"/>
              </p:ext>
            </p:extLst>
          </p:nvPr>
        </p:nvGraphicFramePr>
        <p:xfrm>
          <a:off x="3090797" y="2976214"/>
          <a:ext cx="2876550" cy="287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ism 9" r:id="rId4" imgW="2876764" imgH="2872589" progId="Prism9.Document">
                  <p:embed/>
                </p:oleObj>
              </mc:Choice>
              <mc:Fallback>
                <p:oleObj name="Prism 9" r:id="rId4" imgW="2876764" imgH="2872589" progId="Prism9.Document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F555985-BD84-534D-0557-45C89880E66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90797" y="2976214"/>
                        <a:ext cx="2876550" cy="287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2AEF162-01BA-658B-79E0-F6CA854B358A}"/>
              </a:ext>
            </a:extLst>
          </p:cNvPr>
          <p:cNvSpPr txBox="1"/>
          <p:nvPr/>
        </p:nvSpPr>
        <p:spPr>
          <a:xfrm>
            <a:off x="3324307" y="3212164"/>
            <a:ext cx="12047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Focal PWE</a:t>
            </a:r>
            <a:endParaRPr lang="en-IL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836145-5858-BEF4-98D9-F73443F7C064}"/>
              </a:ext>
            </a:extLst>
          </p:cNvPr>
          <p:cNvSpPr txBox="1"/>
          <p:nvPr/>
        </p:nvSpPr>
        <p:spPr>
          <a:xfrm>
            <a:off x="1886032" y="860548"/>
            <a:ext cx="120476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PWE</a:t>
            </a:r>
            <a:endParaRPr lang="en-IL" sz="9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755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7430</TotalTime>
  <Words>21</Words>
  <Application>Microsoft Office PowerPoint</Application>
  <PresentationFormat>A4 Paper (210x297 mm)</PresentationFormat>
  <Paragraphs>8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Office Theme</vt:lpstr>
      <vt:lpstr>Presentation</vt:lpstr>
      <vt:lpstr>Prism 9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Alon Friedman</dc:creator>
  <cp:lastModifiedBy>Nir  Cafri</cp:lastModifiedBy>
  <cp:revision>272</cp:revision>
  <dcterms:created xsi:type="dcterms:W3CDTF">2022-06-10T11:16:37Z</dcterms:created>
  <dcterms:modified xsi:type="dcterms:W3CDTF">2023-12-21T12:03:23Z</dcterms:modified>
</cp:coreProperties>
</file>

<file path=docProps/thumbnail.jpeg>
</file>